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31C5-20B4-4F4E-8384-9C930E0F8C58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86D4-96F9-4A49-9D74-412E46D5809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2276872"/>
            <a:ext cx="6334472" cy="1470025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TÍTULO DO TRABALHO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3501008"/>
            <a:ext cx="6328792" cy="6480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</a:rPr>
              <a:t>SUBTÍTULO (SE HOUVER)</a:t>
            </a:r>
            <a:endParaRPr lang="pt-B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1691680" y="4725144"/>
            <a:ext cx="63287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Nomes dos autores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691680" y="5301208"/>
            <a:ext cx="63287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Nomes das Instituições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699592" y="5877272"/>
            <a:ext cx="63287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Email do apresentador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4168" y="1124744"/>
            <a:ext cx="2736304" cy="792087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INTRODUÇÃO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4168" y="1124744"/>
            <a:ext cx="2736304" cy="79208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OBJETIVOS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952328" cy="792087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METODOLOGIA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952328" cy="79208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RESULTADOS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952328" cy="79208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DISCUSSÃO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952328" cy="79208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REFERÊNCIAS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16722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051720" y="2132856"/>
            <a:ext cx="669674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Corpo do texto (fonte 18)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195736" y="980728"/>
            <a:ext cx="66247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2101591" cy="26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38834" y="3140968"/>
            <a:ext cx="200516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28725"/>
            <a:ext cx="2538685" cy="106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3995936" y="2132856"/>
            <a:ext cx="101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0070C0"/>
                </a:solidFill>
              </a:rPr>
              <a:t>Realização:</a:t>
            </a:r>
            <a:endParaRPr lang="pt-BR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Apresentação na tela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DO TRABALHO</vt:lpstr>
      <vt:lpstr>INTRODUÇÃO</vt:lpstr>
      <vt:lpstr>OBJETIVOS</vt:lpstr>
      <vt:lpstr>METODOLOGIA</vt:lpstr>
      <vt:lpstr>RESULTADOS</vt:lpstr>
      <vt:lpstr>DISCUSSÃO</vt:lpstr>
      <vt:lpstr>REFERÊNCIAS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jp.alves</dc:creator>
  <cp:lastModifiedBy>jp.alves</cp:lastModifiedBy>
  <cp:revision>5</cp:revision>
  <dcterms:created xsi:type="dcterms:W3CDTF">2016-08-10T13:49:50Z</dcterms:created>
  <dcterms:modified xsi:type="dcterms:W3CDTF">2016-08-10T14:34:45Z</dcterms:modified>
</cp:coreProperties>
</file>